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77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3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reports/21c34517-3921-4990-a16e-7d1884de4e04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pp.powerbi.com/reports/21c34517-3921-4990-a16e-7d1884de4e04/ReportSectiona508682738353c56480a?pbi_source=PowerPoint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p.powerbi.com/reports/21c34517-3921-4990-a16e-7d1884de4e04/ReportSection96419f038c9792116872?pbi_source=PowerPoint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.powerbi.com/reports/21c34517-3921-4990-a16e-7d1884de4e04/ReportSection?pbi_source=PowerPoint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pp.powerbi.com/reports/21c34517-3921-4990-a16e-7d1884de4e04/ReportSectionce61cde3b1983ebe0565?pbi_source=PowerPoint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pp.powerbi.com/reports/21c34517-3921-4990-a16e-7d1884de4e04/ReportSection22cb04ebce3fb2bf1916?pbi_source=PowerPoint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pp.powerbi.com/reports/21c34517-3921-4990-a16e-7d1884de4e04/ReportSection007890e69b7bd8dce8c8?pbi_source=PowerPoint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powerbi.com/reports/21c34517-3921-4990-a16e-7d1884de4e04/ReportSection98d6ae50c775fc522177?pbi_source=PowerPoint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2491527"/>
            <a:ext cx="6314017" cy="8759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Assignment - 4 </a:t>
            </a:r>
          </a:p>
          <a:p>
            <a:pPr algn="l"/>
            <a:r>
              <a:rPr lang="en-US" dirty="0">
                <a:solidFill>
                  <a:srgbClr val="F3C910"/>
                </a:solidFill>
              </a:rPr>
              <a:t>by Aman Tewary &amp; Nikhil Kamath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7/2/2018 5:22:44 PM Atlantic Standard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7/2/2018 4:52:39 PM Atlantic Standard Time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32</Words>
  <Application>Microsoft Office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Aman Tewary</cp:lastModifiedBy>
  <cp:revision>3</cp:revision>
  <dcterms:created xsi:type="dcterms:W3CDTF">2016-09-04T11:54:55Z</dcterms:created>
  <dcterms:modified xsi:type="dcterms:W3CDTF">2018-07-02T20:25:50Z</dcterms:modified>
</cp:coreProperties>
</file>